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03T14:10:45.12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03T14:18:07.780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65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44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18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05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7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43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14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00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95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64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1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6AB5B-B05A-41E0-BA3F-041CA74F84E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37A8-F4EC-4A86-B70D-97BDA2081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89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4785" t="12939" r="63971" b="16523"/>
          <a:stretch/>
        </p:blipFill>
        <p:spPr>
          <a:xfrm>
            <a:off x="3123586" y="1284646"/>
            <a:ext cx="5401289" cy="50439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81575" y="19052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1 : Parking du SDIS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19612" y="559852"/>
            <a:ext cx="494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Date d’intervention : 12 juin 2023 au 7 juillet 2023</a:t>
            </a:r>
          </a:p>
        </p:txBody>
      </p:sp>
    </p:spTree>
    <p:extLst>
      <p:ext uri="{BB962C8B-B14F-4D97-AF65-F5344CB8AC3E}">
        <p14:creationId xmlns:p14="http://schemas.microsoft.com/office/powerpoint/2010/main" val="4184702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239" t="23704" r="87319" b="16398"/>
          <a:stretch/>
        </p:blipFill>
        <p:spPr>
          <a:xfrm>
            <a:off x="5065484" y="774105"/>
            <a:ext cx="1915887" cy="59310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48941" y="75612"/>
            <a:ext cx="560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9 : Rue Gambetta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9390" y="405153"/>
            <a:ext cx="560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Date : 4 juin 2024 au 29 juillet 2024</a:t>
            </a:r>
          </a:p>
        </p:txBody>
      </p:sp>
    </p:spTree>
    <p:extLst>
      <p:ext uri="{BB962C8B-B14F-4D97-AF65-F5344CB8AC3E}">
        <p14:creationId xmlns:p14="http://schemas.microsoft.com/office/powerpoint/2010/main" val="335156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6237" t="13799" r="79085" b="15950"/>
          <a:stretch/>
        </p:blipFill>
        <p:spPr>
          <a:xfrm>
            <a:off x="825908" y="537749"/>
            <a:ext cx="5002324" cy="61968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1317" t="31290" r="72473" b="32007"/>
          <a:stretch/>
        </p:blipFill>
        <p:spPr>
          <a:xfrm>
            <a:off x="8318090" y="1608141"/>
            <a:ext cx="2271252" cy="37755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27578" y="0"/>
            <a:ext cx="560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PHASAGE GENERAL</a:t>
            </a:r>
          </a:p>
        </p:txBody>
      </p:sp>
    </p:spTree>
    <p:extLst>
      <p:ext uri="{BB962C8B-B14F-4D97-AF65-F5344CB8AC3E}">
        <p14:creationId xmlns:p14="http://schemas.microsoft.com/office/powerpoint/2010/main" val="55174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575" t="14946" r="50457" b="41860"/>
          <a:stretch/>
        </p:blipFill>
        <p:spPr>
          <a:xfrm>
            <a:off x="855407" y="2300749"/>
            <a:ext cx="10612566" cy="28046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81575" y="19052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2 : Rue Roger Salengro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12468" y="559852"/>
            <a:ext cx="43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Date : 10 Juillet 2023 au 1er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194052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155" t="20968" r="74167" b="21459"/>
          <a:stretch/>
        </p:blipFill>
        <p:spPr>
          <a:xfrm>
            <a:off x="4788858" y="1232859"/>
            <a:ext cx="3171606" cy="53067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76056" y="190520"/>
            <a:ext cx="4120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3 : Carrefour Rues Delory / Briand</a:t>
            </a:r>
          </a:p>
          <a:p>
            <a:pPr algn="ctr"/>
            <a:r>
              <a:rPr lang="fr-FR" dirty="0"/>
              <a:t>Rue Aristide Briand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77762" y="762783"/>
            <a:ext cx="491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Date : 4 septembre 2023 au 22 septembre 2023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235C7EF-3F01-368E-E427-82B5175487B9}"/>
              </a:ext>
            </a:extLst>
          </p:cNvPr>
          <p:cNvSpPr txBox="1"/>
          <p:nvPr/>
        </p:nvSpPr>
        <p:spPr>
          <a:xfrm rot="1966691">
            <a:off x="6983304" y="2257362"/>
            <a:ext cx="144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Rue Delory</a:t>
            </a:r>
          </a:p>
          <a:p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B5FD8623-B1F3-09A4-09BE-1DB91879452D}"/>
              </a:ext>
            </a:extLst>
          </p:cNvPr>
          <p:cNvCxnSpPr>
            <a:cxnSpLocks/>
          </p:cNvCxnSpPr>
          <p:nvPr/>
        </p:nvCxnSpPr>
        <p:spPr>
          <a:xfrm flipH="1">
            <a:off x="7372350" y="2580527"/>
            <a:ext cx="333136" cy="3198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667FD6E-8EAD-A8DD-FDE9-90A7E8F9E5C9}"/>
              </a:ext>
            </a:extLst>
          </p:cNvPr>
          <p:cNvSpPr txBox="1"/>
          <p:nvPr/>
        </p:nvSpPr>
        <p:spPr>
          <a:xfrm rot="4888792">
            <a:off x="5821516" y="3780319"/>
            <a:ext cx="130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Rue Briand</a:t>
            </a:r>
          </a:p>
          <a:p>
            <a:endParaRPr lang="fr-FR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E0882406-D705-D183-8EE5-C583EB273D9A}"/>
              </a:ext>
            </a:extLst>
          </p:cNvPr>
          <p:cNvCxnSpPr>
            <a:cxnSpLocks/>
          </p:cNvCxnSpPr>
          <p:nvPr/>
        </p:nvCxnSpPr>
        <p:spPr>
          <a:xfrm flipH="1">
            <a:off x="6096000" y="3943566"/>
            <a:ext cx="33313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44EFE38-0057-048F-194E-2C3359D76708}"/>
              </a:ext>
            </a:extLst>
          </p:cNvPr>
          <p:cNvSpPr txBox="1"/>
          <p:nvPr/>
        </p:nvSpPr>
        <p:spPr>
          <a:xfrm rot="1886979">
            <a:off x="3914542" y="1673655"/>
            <a:ext cx="187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Rue Voltaire</a:t>
            </a:r>
          </a:p>
          <a:p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BA15D737-6681-0068-D169-BBDA5F81D0A5}"/>
              </a:ext>
            </a:extLst>
          </p:cNvPr>
          <p:cNvCxnSpPr>
            <a:cxnSpLocks/>
          </p:cNvCxnSpPr>
          <p:nvPr/>
        </p:nvCxnSpPr>
        <p:spPr>
          <a:xfrm flipV="1">
            <a:off x="5016941" y="1409114"/>
            <a:ext cx="269434" cy="30955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6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9624" t="36177" r="80860" b="24838"/>
          <a:stretch/>
        </p:blipFill>
        <p:spPr>
          <a:xfrm>
            <a:off x="4583367" y="1109805"/>
            <a:ext cx="4227258" cy="48705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42731" y="180995"/>
            <a:ext cx="436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4 : Carrefour Rues Briand / Louis XV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68263" y="550327"/>
            <a:ext cx="491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Date : 18 septembre 2023 au 3 novembre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A544792-685B-DC88-F7AA-1B10E2B146E2}"/>
              </a:ext>
            </a:extLst>
          </p:cNvPr>
          <p:cNvSpPr txBox="1"/>
          <p:nvPr/>
        </p:nvSpPr>
        <p:spPr>
          <a:xfrm rot="4967717">
            <a:off x="6227807" y="1544610"/>
            <a:ext cx="142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Rue Briand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122C1CB-3EB8-83BB-F206-AF4BD152DB41}"/>
              </a:ext>
            </a:extLst>
          </p:cNvPr>
          <p:cNvSpPr txBox="1"/>
          <p:nvPr/>
        </p:nvSpPr>
        <p:spPr>
          <a:xfrm rot="1021821">
            <a:off x="8277849" y="4612055"/>
            <a:ext cx="161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Rue Louis XV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85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479" t="18387" r="80214" b="11935"/>
          <a:stretch/>
        </p:blipFill>
        <p:spPr>
          <a:xfrm>
            <a:off x="4856872" y="1451423"/>
            <a:ext cx="3539611" cy="521288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46799" y="193695"/>
            <a:ext cx="560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5.1: Rue Faidherbe Chaussée + Trottoir impair</a:t>
            </a:r>
          </a:p>
          <a:p>
            <a:pPr algn="ctr"/>
            <a:r>
              <a:rPr lang="fr-FR" dirty="0"/>
              <a:t>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68263" y="550327"/>
            <a:ext cx="491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Date : 2 octobre 2023 au 3 novembre 2023</a:t>
            </a:r>
          </a:p>
        </p:txBody>
      </p:sp>
      <p:sp>
        <p:nvSpPr>
          <p:cNvPr id="9" name="Forme libre 8"/>
          <p:cNvSpPr/>
          <p:nvPr/>
        </p:nvSpPr>
        <p:spPr>
          <a:xfrm>
            <a:off x="6118860" y="1630680"/>
            <a:ext cx="1546860" cy="4754880"/>
          </a:xfrm>
          <a:custGeom>
            <a:avLst/>
            <a:gdLst>
              <a:gd name="connsiteX0" fmla="*/ 952500 w 1546860"/>
              <a:gd name="connsiteY0" fmla="*/ 4754880 h 4762500"/>
              <a:gd name="connsiteX1" fmla="*/ 1097280 w 1546860"/>
              <a:gd name="connsiteY1" fmla="*/ 4594860 h 4762500"/>
              <a:gd name="connsiteX2" fmla="*/ 1059180 w 1546860"/>
              <a:gd name="connsiteY2" fmla="*/ 4564380 h 4762500"/>
              <a:gd name="connsiteX3" fmla="*/ 1005840 w 1546860"/>
              <a:gd name="connsiteY3" fmla="*/ 4465320 h 4762500"/>
              <a:gd name="connsiteX4" fmla="*/ 944880 w 1546860"/>
              <a:gd name="connsiteY4" fmla="*/ 4259580 h 4762500"/>
              <a:gd name="connsiteX5" fmla="*/ 929640 w 1546860"/>
              <a:gd name="connsiteY5" fmla="*/ 4008120 h 4762500"/>
              <a:gd name="connsiteX6" fmla="*/ 838200 w 1546860"/>
              <a:gd name="connsiteY6" fmla="*/ 3406140 h 4762500"/>
              <a:gd name="connsiteX7" fmla="*/ 777240 w 1546860"/>
              <a:gd name="connsiteY7" fmla="*/ 2788920 h 4762500"/>
              <a:gd name="connsiteX8" fmla="*/ 807720 w 1546860"/>
              <a:gd name="connsiteY8" fmla="*/ 2308860 h 4762500"/>
              <a:gd name="connsiteX9" fmla="*/ 822960 w 1546860"/>
              <a:gd name="connsiteY9" fmla="*/ 1943100 h 4762500"/>
              <a:gd name="connsiteX10" fmla="*/ 899160 w 1546860"/>
              <a:gd name="connsiteY10" fmla="*/ 1348740 h 4762500"/>
              <a:gd name="connsiteX11" fmla="*/ 1082040 w 1546860"/>
              <a:gd name="connsiteY11" fmla="*/ 358140 h 4762500"/>
              <a:gd name="connsiteX12" fmla="*/ 1546860 w 1546860"/>
              <a:gd name="connsiteY12" fmla="*/ 129540 h 4762500"/>
              <a:gd name="connsiteX13" fmla="*/ 1463040 w 1546860"/>
              <a:gd name="connsiteY13" fmla="*/ 0 h 4762500"/>
              <a:gd name="connsiteX14" fmla="*/ 731520 w 1546860"/>
              <a:gd name="connsiteY14" fmla="*/ 304800 h 4762500"/>
              <a:gd name="connsiteX15" fmla="*/ 381000 w 1546860"/>
              <a:gd name="connsiteY15" fmla="*/ 441960 h 4762500"/>
              <a:gd name="connsiteX16" fmla="*/ 213360 w 1546860"/>
              <a:gd name="connsiteY16" fmla="*/ 449580 h 4762500"/>
              <a:gd name="connsiteX17" fmla="*/ 251460 w 1546860"/>
              <a:gd name="connsiteY17" fmla="*/ 548640 h 4762500"/>
              <a:gd name="connsiteX18" fmla="*/ 365760 w 1546860"/>
              <a:gd name="connsiteY18" fmla="*/ 838200 h 4762500"/>
              <a:gd name="connsiteX19" fmla="*/ 449580 w 1546860"/>
              <a:gd name="connsiteY19" fmla="*/ 1379220 h 4762500"/>
              <a:gd name="connsiteX20" fmla="*/ 472440 w 1546860"/>
              <a:gd name="connsiteY20" fmla="*/ 1714500 h 4762500"/>
              <a:gd name="connsiteX21" fmla="*/ 510540 w 1546860"/>
              <a:gd name="connsiteY21" fmla="*/ 2057400 h 4762500"/>
              <a:gd name="connsiteX22" fmla="*/ 487680 w 1546860"/>
              <a:gd name="connsiteY22" fmla="*/ 2331720 h 4762500"/>
              <a:gd name="connsiteX23" fmla="*/ 434340 w 1546860"/>
              <a:gd name="connsiteY23" fmla="*/ 2682240 h 4762500"/>
              <a:gd name="connsiteX24" fmla="*/ 342900 w 1546860"/>
              <a:gd name="connsiteY24" fmla="*/ 3086100 h 4762500"/>
              <a:gd name="connsiteX25" fmla="*/ 259080 w 1546860"/>
              <a:gd name="connsiteY25" fmla="*/ 3436620 h 4762500"/>
              <a:gd name="connsiteX26" fmla="*/ 106680 w 1546860"/>
              <a:gd name="connsiteY26" fmla="*/ 3870960 h 4762500"/>
              <a:gd name="connsiteX27" fmla="*/ 0 w 1546860"/>
              <a:gd name="connsiteY27" fmla="*/ 4152900 h 4762500"/>
              <a:gd name="connsiteX28" fmla="*/ 998220 w 1546860"/>
              <a:gd name="connsiteY28" fmla="*/ 4762500 h 4762500"/>
              <a:gd name="connsiteX29" fmla="*/ 952500 w 1546860"/>
              <a:gd name="connsiteY29" fmla="*/ 4754880 h 4762500"/>
              <a:gd name="connsiteX0" fmla="*/ 952500 w 1546860"/>
              <a:gd name="connsiteY0" fmla="*/ 4754880 h 4754880"/>
              <a:gd name="connsiteX1" fmla="*/ 1097280 w 1546860"/>
              <a:gd name="connsiteY1" fmla="*/ 4594860 h 4754880"/>
              <a:gd name="connsiteX2" fmla="*/ 1059180 w 1546860"/>
              <a:gd name="connsiteY2" fmla="*/ 4564380 h 4754880"/>
              <a:gd name="connsiteX3" fmla="*/ 1005840 w 1546860"/>
              <a:gd name="connsiteY3" fmla="*/ 4465320 h 4754880"/>
              <a:gd name="connsiteX4" fmla="*/ 944880 w 1546860"/>
              <a:gd name="connsiteY4" fmla="*/ 4259580 h 4754880"/>
              <a:gd name="connsiteX5" fmla="*/ 929640 w 1546860"/>
              <a:gd name="connsiteY5" fmla="*/ 4008120 h 4754880"/>
              <a:gd name="connsiteX6" fmla="*/ 838200 w 1546860"/>
              <a:gd name="connsiteY6" fmla="*/ 3406140 h 4754880"/>
              <a:gd name="connsiteX7" fmla="*/ 777240 w 1546860"/>
              <a:gd name="connsiteY7" fmla="*/ 2788920 h 4754880"/>
              <a:gd name="connsiteX8" fmla="*/ 807720 w 1546860"/>
              <a:gd name="connsiteY8" fmla="*/ 2308860 h 4754880"/>
              <a:gd name="connsiteX9" fmla="*/ 822960 w 1546860"/>
              <a:gd name="connsiteY9" fmla="*/ 1943100 h 4754880"/>
              <a:gd name="connsiteX10" fmla="*/ 899160 w 1546860"/>
              <a:gd name="connsiteY10" fmla="*/ 1348740 h 4754880"/>
              <a:gd name="connsiteX11" fmla="*/ 1082040 w 1546860"/>
              <a:gd name="connsiteY11" fmla="*/ 358140 h 4754880"/>
              <a:gd name="connsiteX12" fmla="*/ 1546860 w 1546860"/>
              <a:gd name="connsiteY12" fmla="*/ 129540 h 4754880"/>
              <a:gd name="connsiteX13" fmla="*/ 1463040 w 1546860"/>
              <a:gd name="connsiteY13" fmla="*/ 0 h 4754880"/>
              <a:gd name="connsiteX14" fmla="*/ 731520 w 1546860"/>
              <a:gd name="connsiteY14" fmla="*/ 304800 h 4754880"/>
              <a:gd name="connsiteX15" fmla="*/ 381000 w 1546860"/>
              <a:gd name="connsiteY15" fmla="*/ 441960 h 4754880"/>
              <a:gd name="connsiteX16" fmla="*/ 213360 w 1546860"/>
              <a:gd name="connsiteY16" fmla="*/ 449580 h 4754880"/>
              <a:gd name="connsiteX17" fmla="*/ 251460 w 1546860"/>
              <a:gd name="connsiteY17" fmla="*/ 548640 h 4754880"/>
              <a:gd name="connsiteX18" fmla="*/ 365760 w 1546860"/>
              <a:gd name="connsiteY18" fmla="*/ 838200 h 4754880"/>
              <a:gd name="connsiteX19" fmla="*/ 449580 w 1546860"/>
              <a:gd name="connsiteY19" fmla="*/ 1379220 h 4754880"/>
              <a:gd name="connsiteX20" fmla="*/ 472440 w 1546860"/>
              <a:gd name="connsiteY20" fmla="*/ 1714500 h 4754880"/>
              <a:gd name="connsiteX21" fmla="*/ 510540 w 1546860"/>
              <a:gd name="connsiteY21" fmla="*/ 2057400 h 4754880"/>
              <a:gd name="connsiteX22" fmla="*/ 487680 w 1546860"/>
              <a:gd name="connsiteY22" fmla="*/ 2331720 h 4754880"/>
              <a:gd name="connsiteX23" fmla="*/ 434340 w 1546860"/>
              <a:gd name="connsiteY23" fmla="*/ 2682240 h 4754880"/>
              <a:gd name="connsiteX24" fmla="*/ 342900 w 1546860"/>
              <a:gd name="connsiteY24" fmla="*/ 3086100 h 4754880"/>
              <a:gd name="connsiteX25" fmla="*/ 259080 w 1546860"/>
              <a:gd name="connsiteY25" fmla="*/ 3436620 h 4754880"/>
              <a:gd name="connsiteX26" fmla="*/ 106680 w 1546860"/>
              <a:gd name="connsiteY26" fmla="*/ 3870960 h 4754880"/>
              <a:gd name="connsiteX27" fmla="*/ 0 w 1546860"/>
              <a:gd name="connsiteY27" fmla="*/ 4152900 h 4754880"/>
              <a:gd name="connsiteX28" fmla="*/ 952500 w 1546860"/>
              <a:gd name="connsiteY28" fmla="*/ 4754880 h 47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46860" h="4754880">
                <a:moveTo>
                  <a:pt x="952500" y="4754880"/>
                </a:moveTo>
                <a:lnTo>
                  <a:pt x="1097280" y="4594860"/>
                </a:lnTo>
                <a:lnTo>
                  <a:pt x="1059180" y="4564380"/>
                </a:lnTo>
                <a:lnTo>
                  <a:pt x="1005840" y="4465320"/>
                </a:lnTo>
                <a:lnTo>
                  <a:pt x="944880" y="4259580"/>
                </a:lnTo>
                <a:lnTo>
                  <a:pt x="929640" y="4008120"/>
                </a:lnTo>
                <a:lnTo>
                  <a:pt x="838200" y="3406140"/>
                </a:lnTo>
                <a:lnTo>
                  <a:pt x="777240" y="2788920"/>
                </a:lnTo>
                <a:lnTo>
                  <a:pt x="807720" y="2308860"/>
                </a:lnTo>
                <a:lnTo>
                  <a:pt x="822960" y="1943100"/>
                </a:lnTo>
                <a:lnTo>
                  <a:pt x="899160" y="1348740"/>
                </a:lnTo>
                <a:lnTo>
                  <a:pt x="1082040" y="358140"/>
                </a:lnTo>
                <a:lnTo>
                  <a:pt x="1546860" y="129540"/>
                </a:lnTo>
                <a:lnTo>
                  <a:pt x="1463040" y="0"/>
                </a:lnTo>
                <a:lnTo>
                  <a:pt x="731520" y="304800"/>
                </a:lnTo>
                <a:lnTo>
                  <a:pt x="381000" y="441960"/>
                </a:lnTo>
                <a:lnTo>
                  <a:pt x="213360" y="449580"/>
                </a:lnTo>
                <a:lnTo>
                  <a:pt x="251460" y="548640"/>
                </a:lnTo>
                <a:lnTo>
                  <a:pt x="365760" y="838200"/>
                </a:lnTo>
                <a:lnTo>
                  <a:pt x="449580" y="1379220"/>
                </a:lnTo>
                <a:lnTo>
                  <a:pt x="472440" y="1714500"/>
                </a:lnTo>
                <a:lnTo>
                  <a:pt x="510540" y="2057400"/>
                </a:lnTo>
                <a:lnTo>
                  <a:pt x="487680" y="2331720"/>
                </a:lnTo>
                <a:lnTo>
                  <a:pt x="434340" y="2682240"/>
                </a:lnTo>
                <a:lnTo>
                  <a:pt x="342900" y="3086100"/>
                </a:lnTo>
                <a:lnTo>
                  <a:pt x="259080" y="3436620"/>
                </a:lnTo>
                <a:lnTo>
                  <a:pt x="106680" y="3870960"/>
                </a:lnTo>
                <a:lnTo>
                  <a:pt x="0" y="4152900"/>
                </a:lnTo>
                <a:lnTo>
                  <a:pt x="952500" y="475488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98BC9CD-A6E1-3569-7F9E-6F5D8A16E5D9}"/>
              </a:ext>
            </a:extLst>
          </p:cNvPr>
          <p:cNvSpPr txBox="1"/>
          <p:nvPr/>
        </p:nvSpPr>
        <p:spPr>
          <a:xfrm>
            <a:off x="7429500" y="3488293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Secteur en travaux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9573F02-A2D9-4B0A-946A-5AA8DB82D1F1}"/>
              </a:ext>
            </a:extLst>
          </p:cNvPr>
          <p:cNvSpPr txBox="1"/>
          <p:nvPr/>
        </p:nvSpPr>
        <p:spPr>
          <a:xfrm>
            <a:off x="3746799" y="3395960"/>
            <a:ext cx="2543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laissée à la circulation</a:t>
            </a:r>
          </a:p>
          <a:p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3DB8589B-C8B0-A602-D821-0C39FCF9615F}"/>
              </a:ext>
            </a:extLst>
          </p:cNvPr>
          <p:cNvCxnSpPr>
            <a:cxnSpLocks/>
          </p:cNvCxnSpPr>
          <p:nvPr/>
        </p:nvCxnSpPr>
        <p:spPr>
          <a:xfrm flipH="1">
            <a:off x="6811278" y="3688284"/>
            <a:ext cx="61822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B9369D20-7C74-B3EA-6BD8-4422AAB8C294}"/>
              </a:ext>
            </a:extLst>
          </p:cNvPr>
          <p:cNvCxnSpPr>
            <a:cxnSpLocks/>
          </p:cNvCxnSpPr>
          <p:nvPr/>
        </p:nvCxnSpPr>
        <p:spPr>
          <a:xfrm>
            <a:off x="5378298" y="3688284"/>
            <a:ext cx="91167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1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479" t="18387" r="80214" b="11935"/>
          <a:stretch/>
        </p:blipFill>
        <p:spPr>
          <a:xfrm>
            <a:off x="5143439" y="1250816"/>
            <a:ext cx="3539611" cy="521288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32499" y="201478"/>
            <a:ext cx="560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5.2: Rue Faidherbe Trottoir + Stationnement </a:t>
            </a:r>
          </a:p>
          <a:p>
            <a:pPr algn="ctr"/>
            <a:r>
              <a:rPr lang="fr-FR" dirty="0"/>
              <a:t>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75568" y="541481"/>
            <a:ext cx="491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Date : 6 novembre 2023 au 8 décembre 2023</a:t>
            </a:r>
          </a:p>
        </p:txBody>
      </p:sp>
      <p:sp>
        <p:nvSpPr>
          <p:cNvPr id="7" name="Forme libre 6"/>
          <p:cNvSpPr/>
          <p:nvPr/>
        </p:nvSpPr>
        <p:spPr>
          <a:xfrm>
            <a:off x="6035040" y="2015431"/>
            <a:ext cx="678180" cy="3368040"/>
          </a:xfrm>
          <a:custGeom>
            <a:avLst/>
            <a:gdLst>
              <a:gd name="connsiteX0" fmla="*/ 373380 w 678180"/>
              <a:gd name="connsiteY0" fmla="*/ 0 h 3368040"/>
              <a:gd name="connsiteX1" fmla="*/ 525780 w 678180"/>
              <a:gd name="connsiteY1" fmla="*/ 220980 h 3368040"/>
              <a:gd name="connsiteX2" fmla="*/ 586740 w 678180"/>
              <a:gd name="connsiteY2" fmla="*/ 571500 h 3368040"/>
              <a:gd name="connsiteX3" fmla="*/ 632460 w 678180"/>
              <a:gd name="connsiteY3" fmla="*/ 1196340 h 3368040"/>
              <a:gd name="connsiteX4" fmla="*/ 678180 w 678180"/>
              <a:gd name="connsiteY4" fmla="*/ 1584960 h 3368040"/>
              <a:gd name="connsiteX5" fmla="*/ 655320 w 678180"/>
              <a:gd name="connsiteY5" fmla="*/ 1920240 h 3368040"/>
              <a:gd name="connsiteX6" fmla="*/ 548640 w 678180"/>
              <a:gd name="connsiteY6" fmla="*/ 2476500 h 3368040"/>
              <a:gd name="connsiteX7" fmla="*/ 381000 w 678180"/>
              <a:gd name="connsiteY7" fmla="*/ 3208020 h 3368040"/>
              <a:gd name="connsiteX8" fmla="*/ 297180 w 678180"/>
              <a:gd name="connsiteY8" fmla="*/ 3368040 h 3368040"/>
              <a:gd name="connsiteX9" fmla="*/ 0 w 678180"/>
              <a:gd name="connsiteY9" fmla="*/ 3261360 h 3368040"/>
              <a:gd name="connsiteX10" fmla="*/ 182880 w 678180"/>
              <a:gd name="connsiteY10" fmla="*/ 2514600 h 3368040"/>
              <a:gd name="connsiteX11" fmla="*/ 365760 w 678180"/>
              <a:gd name="connsiteY11" fmla="*/ 1645920 h 3368040"/>
              <a:gd name="connsiteX12" fmla="*/ 45720 w 678180"/>
              <a:gd name="connsiteY12" fmla="*/ 53340 h 3368040"/>
              <a:gd name="connsiteX13" fmla="*/ 373380 w 678180"/>
              <a:gd name="connsiteY13" fmla="*/ 0 h 33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8180" h="3368040">
                <a:moveTo>
                  <a:pt x="373380" y="0"/>
                </a:moveTo>
                <a:lnTo>
                  <a:pt x="525780" y="220980"/>
                </a:lnTo>
                <a:lnTo>
                  <a:pt x="586740" y="571500"/>
                </a:lnTo>
                <a:lnTo>
                  <a:pt x="632460" y="1196340"/>
                </a:lnTo>
                <a:lnTo>
                  <a:pt x="678180" y="1584960"/>
                </a:lnTo>
                <a:lnTo>
                  <a:pt x="655320" y="1920240"/>
                </a:lnTo>
                <a:lnTo>
                  <a:pt x="548640" y="2476500"/>
                </a:lnTo>
                <a:lnTo>
                  <a:pt x="381000" y="3208020"/>
                </a:lnTo>
                <a:lnTo>
                  <a:pt x="297180" y="3368040"/>
                </a:lnTo>
                <a:lnTo>
                  <a:pt x="0" y="3261360"/>
                </a:lnTo>
                <a:lnTo>
                  <a:pt x="182880" y="2514600"/>
                </a:lnTo>
                <a:lnTo>
                  <a:pt x="365760" y="1645920"/>
                </a:lnTo>
                <a:lnTo>
                  <a:pt x="45720" y="53340"/>
                </a:lnTo>
                <a:lnTo>
                  <a:pt x="37338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02739B1-C819-C889-63DC-B6B8211181C3}"/>
              </a:ext>
            </a:extLst>
          </p:cNvPr>
          <p:cNvSpPr txBox="1"/>
          <p:nvPr/>
        </p:nvSpPr>
        <p:spPr>
          <a:xfrm>
            <a:off x="8115300" y="284321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de travaux terminée laissée à la circulation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C249E56-8956-B694-270E-21D12A1E8CB0}"/>
              </a:ext>
            </a:extLst>
          </p:cNvPr>
          <p:cNvSpPr txBox="1"/>
          <p:nvPr/>
        </p:nvSpPr>
        <p:spPr>
          <a:xfrm>
            <a:off x="2725842" y="330487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en travaux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5A6B6930-A81A-3970-9333-507FC4A87018}"/>
              </a:ext>
            </a:extLst>
          </p:cNvPr>
          <p:cNvCxnSpPr>
            <a:cxnSpLocks/>
          </p:cNvCxnSpPr>
          <p:nvPr/>
        </p:nvCxnSpPr>
        <p:spPr>
          <a:xfrm>
            <a:off x="4584609" y="3489544"/>
            <a:ext cx="1849374" cy="2769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9DEF38DE-C7EB-CEA0-F110-F3C65A3CFB36}"/>
              </a:ext>
            </a:extLst>
          </p:cNvPr>
          <p:cNvCxnSpPr>
            <a:cxnSpLocks/>
          </p:cNvCxnSpPr>
          <p:nvPr/>
        </p:nvCxnSpPr>
        <p:spPr>
          <a:xfrm flipH="1">
            <a:off x="7242877" y="3367882"/>
            <a:ext cx="729548" cy="3063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0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188" t="29857" r="72231" b="13942"/>
          <a:stretch/>
        </p:blipFill>
        <p:spPr>
          <a:xfrm>
            <a:off x="3239390" y="1280765"/>
            <a:ext cx="5692877" cy="511836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9391" y="104187"/>
            <a:ext cx="560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6 : Place de la République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9390" y="405153"/>
            <a:ext cx="56029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Date : 8 janvier 2024 au 26 janvier 2024: </a:t>
            </a:r>
            <a:r>
              <a:rPr lang="fr-FR" sz="1600" dirty="0"/>
              <a:t>travaux de terrassement, réalisation du fond de forme, application d’enrobés, réouverture au stationnement.</a:t>
            </a:r>
          </a:p>
        </p:txBody>
      </p:sp>
    </p:spTree>
    <p:extLst>
      <p:ext uri="{BB962C8B-B14F-4D97-AF65-F5344CB8AC3E}">
        <p14:creationId xmlns:p14="http://schemas.microsoft.com/office/powerpoint/2010/main" val="59704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461" t="35018" r="72796" b="15377"/>
          <a:stretch/>
        </p:blipFill>
        <p:spPr>
          <a:xfrm>
            <a:off x="2035278" y="1199955"/>
            <a:ext cx="8141109" cy="49943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37697" y="151812"/>
            <a:ext cx="560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7: Rue Voltaire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9390" y="405153"/>
            <a:ext cx="560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Date : 29 janvier 2024 au 5 avril 2024</a:t>
            </a:r>
          </a:p>
        </p:txBody>
      </p:sp>
    </p:spTree>
    <p:extLst>
      <p:ext uri="{BB962C8B-B14F-4D97-AF65-F5344CB8AC3E}">
        <p14:creationId xmlns:p14="http://schemas.microsoft.com/office/powerpoint/2010/main" val="155466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188" t="29857" r="72231" b="13942"/>
          <a:stretch/>
        </p:blipFill>
        <p:spPr>
          <a:xfrm>
            <a:off x="3249561" y="1352450"/>
            <a:ext cx="5692877" cy="511836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9391" y="104187"/>
            <a:ext cx="560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8 : Place de la République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9390" y="405153"/>
            <a:ext cx="560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Pose du pavage en deux phases du 8 avril 2024 au 24 juin 2024 avec maintien de 50% du stationnement.</a:t>
            </a:r>
          </a:p>
        </p:txBody>
      </p:sp>
    </p:spTree>
    <p:extLst>
      <p:ext uri="{BB962C8B-B14F-4D97-AF65-F5344CB8AC3E}">
        <p14:creationId xmlns:p14="http://schemas.microsoft.com/office/powerpoint/2010/main" val="17159921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229</Words>
  <Application>Microsoft Office PowerPoint</Application>
  <PresentationFormat>Personnalisé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Animations</cp:lastModifiedBy>
  <cp:revision>14</cp:revision>
  <cp:lastPrinted>2023-07-03T10:56:25Z</cp:lastPrinted>
  <dcterms:created xsi:type="dcterms:W3CDTF">2023-07-03T08:27:03Z</dcterms:created>
  <dcterms:modified xsi:type="dcterms:W3CDTF">2023-07-06T07:13:53Z</dcterms:modified>
</cp:coreProperties>
</file>